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256" r:id="rId4"/>
    <p:sldId id="265" r:id="rId5"/>
    <p:sldId id="257" r:id="rId6"/>
    <p:sldId id="267" r:id="rId7"/>
    <p:sldId id="259" r:id="rId8"/>
    <p:sldId id="269" r:id="rId9"/>
    <p:sldId id="271" r:id="rId10"/>
    <p:sldId id="272" r:id="rId11"/>
    <p:sldId id="270" r:id="rId12"/>
    <p:sldId id="258" r:id="rId13"/>
    <p:sldId id="260" r:id="rId14"/>
    <p:sldId id="261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B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37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FAA44-7D07-4042-9679-09361799841D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47913-D556-4ABE-9CAA-7FBC00400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5E4A7-01C0-4CF2-8D4E-D170AFA6360A}" type="slidenum">
              <a:rPr lang="en-US"/>
              <a:pPr/>
              <a:t>13</a:t>
            </a:fld>
            <a:endParaRPr lang="en-US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D91925F-CCDD-4250-818D-664C51BA0D61}" type="slidenum">
              <a:rPr lang="en-US" sz="1200">
                <a:latin typeface="Arial" charset="0"/>
              </a:rPr>
              <a:pPr algn="r"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10/15/2018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10/15/2018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10/15/2018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TA%20TI&#7874;U%20H&#7884;C\ENGLISH%204\Powerpointt\U1%20lesson%202\07%20Track%207.wma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TA%20TI&#7874;U%20H&#7884;C\ENGLISH%204\Powerpointt\U1%20lesson%202\05%20Track%205.wma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TA%20TI&#7874;U%20H&#7884;C\ENGLISH%204\Powerpointt\U1%20lesson%202\05%20Track%205.wma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057400"/>
            <a:ext cx="8305800" cy="2362200"/>
          </a:xfrm>
        </p:spPr>
        <p:txBody>
          <a:bodyPr>
            <a:prstTxWarp prst="textCurveDown">
              <a:avLst/>
            </a:prstTxWarp>
          </a:bodyPr>
          <a:lstStyle/>
          <a:p>
            <a:r>
              <a:rPr lang="en-US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Welcome to our class</a:t>
            </a:r>
            <a:endParaRPr lang="en-US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7543800" cy="1524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Vu </a:t>
            </a:r>
            <a:r>
              <a:rPr lang="en-US" sz="4000" b="1" dirty="0" err="1" smtClean="0">
                <a:solidFill>
                  <a:srgbClr val="FF0000"/>
                </a:solidFill>
              </a:rPr>
              <a:t>Xuan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Thieu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Primary School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Unit 1: Nice to see you again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Lesson 2: 1-2-3-4-5-6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dmin\Downloads\11949776_527161257436333_961641600_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10000" contrast="30000"/>
          </a:blip>
          <a:srcRect/>
          <a:stretch>
            <a:fillRect/>
          </a:stretch>
        </p:blipFill>
        <p:spPr bwMode="auto">
          <a:xfrm>
            <a:off x="533400" y="2057400"/>
            <a:ext cx="7848600" cy="4343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7030A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07 Track 7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4800" y="9144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4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11950977_527161314102994_674612649_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20000" contrast="40000"/>
          </a:blip>
          <a:srcRect/>
          <a:stretch>
            <a:fillRect/>
          </a:stretch>
        </p:blipFill>
        <p:spPr bwMode="auto">
          <a:xfrm>
            <a:off x="609600" y="1828800"/>
            <a:ext cx="8077200" cy="46291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FF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Unit 1: Nice to see you again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Lesson 2: 1-2-3-4-5-6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Homework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848600" cy="417576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b="1" dirty="0" smtClean="0">
                <a:solidFill>
                  <a:srgbClr val="0070C0"/>
                </a:solidFill>
              </a:rPr>
              <a:t>Learn new words by heart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0070C0"/>
                </a:solidFill>
              </a:rPr>
              <a:t>Practice the dialogue at home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0070C0"/>
                </a:solidFill>
              </a:rPr>
              <a:t>Do exercise in workbook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0070C0"/>
                </a:solidFill>
              </a:rPr>
              <a:t>Prepare for next lesson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8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6740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0"/>
            <a:ext cx="7010400" cy="3276600"/>
            <a:chOff x="204" y="0"/>
            <a:chExt cx="2457" cy="208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20488" name="Picture 5" descr="BIRTHD~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20490" name="AutoShape 7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800" b="1" i="1">
                      <a:solidFill>
                        <a:srgbClr val="0000CC"/>
                      </a:solidFill>
                    </a:rPr>
                    <a:t>The end</a:t>
                  </a:r>
                </a:p>
              </p:txBody>
            </p:sp>
            <p:sp>
              <p:nvSpPr>
                <p:cNvPr id="20491" name="Freeform 8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762000" y="2971800"/>
            <a:ext cx="7315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i="1" dirty="0" smtClean="0">
                <a:solidFill>
                  <a:srgbClr val="FF0000"/>
                </a:solidFill>
              </a:rPr>
              <a:t>Goodbye </a:t>
            </a:r>
          </a:p>
          <a:p>
            <a:pPr algn="ctr">
              <a:spcBef>
                <a:spcPct val="50000"/>
              </a:spcBef>
            </a:pPr>
            <a:r>
              <a:rPr lang="en-US" sz="4800" b="1" i="1" dirty="0" smtClean="0">
                <a:solidFill>
                  <a:srgbClr val="FF0000"/>
                </a:solidFill>
              </a:rPr>
              <a:t>See you later!</a:t>
            </a:r>
            <a:endParaRPr lang="vi-VN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8" grpId="0"/>
      <p:bldP spid="14029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anh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981200"/>
            <a:ext cx="7848600" cy="3657600"/>
          </a:xfrm>
        </p:spPr>
        <p:txBody>
          <a:bodyPr/>
          <a:lstStyle/>
          <a:p>
            <a:pPr marL="812800" indent="-812800" eaLnBrk="1" hangingPunct="1">
              <a:buFontTx/>
              <a:buAutoNum type="romanUcPeriod"/>
            </a:pPr>
            <a:endParaRPr lang="en-US" smtClean="0"/>
          </a:p>
          <a:p>
            <a:pPr marL="812800" indent="-812800" eaLnBrk="1" hangingPunct="1">
              <a:buFontTx/>
              <a:buAutoNum type="romanUcPeriod"/>
            </a:pPr>
            <a:endParaRPr lang="en-US" sz="4000" smtClean="0"/>
          </a:p>
          <a:p>
            <a:pPr marL="812800" indent="-812800" eaLnBrk="1" hangingPunct="1">
              <a:buFontTx/>
              <a:buNone/>
            </a:pPr>
            <a:endParaRPr lang="en-US" smtClean="0"/>
          </a:p>
          <a:p>
            <a:pPr marL="812800" indent="-812800" eaLnBrk="1" hangingPunct="1">
              <a:buFontTx/>
              <a:buNone/>
            </a:pPr>
            <a:endParaRPr lang="en-US" smtClean="0">
              <a:latin typeface="Gill Sans Ultra Bold" pitchFamily="34" charset="0"/>
            </a:endParaRPr>
          </a:p>
          <a:p>
            <a:pPr marL="812800" indent="-812800" eaLnBrk="1" hangingPunct="1">
              <a:buFontTx/>
              <a:buNone/>
            </a:pPr>
            <a:endParaRPr lang="en-US" sz="6000" smtClean="0">
              <a:solidFill>
                <a:srgbClr val="FF0000"/>
              </a:solidFill>
              <a:latin typeface="Gill Sans Ultra Bold" pitchFamily="34" charset="0"/>
            </a:endParaRPr>
          </a:p>
        </p:txBody>
      </p:sp>
      <p:pic>
        <p:nvPicPr>
          <p:cNvPr id="10248" name="Picture 8" descr="hihihehe_line_iu_1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066800"/>
            <a:ext cx="4724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219200" y="300038"/>
            <a:ext cx="46630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Garamond" pitchFamily="18" charset="0"/>
              </a:rPr>
              <a:t>Monday, </a:t>
            </a:r>
            <a:r>
              <a:rPr lang="en-US" sz="2800" b="1" dirty="0" smtClean="0">
                <a:solidFill>
                  <a:srgbClr val="000000"/>
                </a:solidFill>
                <a:latin typeface="Garamond" pitchFamily="18" charset="0"/>
              </a:rPr>
              <a:t>September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Garamond" pitchFamily="18" charset="0"/>
              </a:rPr>
              <a:t>7</a:t>
            </a:r>
            <a:r>
              <a:rPr lang="en-US" sz="2800" b="1" baseline="30000" dirty="0" smtClean="0">
                <a:solidFill>
                  <a:srgbClr val="000000"/>
                </a:solidFill>
                <a:latin typeface="Garamond" pitchFamily="18" charset="0"/>
              </a:rPr>
              <a:t>th</a:t>
            </a:r>
            <a:r>
              <a:rPr lang="en-US" sz="2800" b="1" dirty="0" smtClean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Garamond" pitchFamily="18" charset="0"/>
              </a:rPr>
              <a:t>, </a:t>
            </a:r>
            <a:r>
              <a:rPr lang="en-US" sz="2800" b="1" dirty="0" smtClean="0">
                <a:solidFill>
                  <a:srgbClr val="000000"/>
                </a:solidFill>
                <a:latin typeface="Garamond" pitchFamily="18" charset="0"/>
              </a:rPr>
              <a:t>2018.</a:t>
            </a:r>
            <a:endParaRPr lang="en-US" sz="2800" b="1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>
            <a:off x="838200" y="2971800"/>
            <a:ext cx="6000750" cy="1393825"/>
          </a:xfrm>
          <a:prstGeom prst="rect">
            <a:avLst/>
          </a:prstGeom>
        </p:spPr>
        <p:txBody>
          <a:bodyPr wrap="none" fromWordArt="1">
            <a:prstTxWarp prst="textCurveDown">
              <a:avLst/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Unit 1:  Nice to see you again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6800" y="44196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Lesson </a:t>
            </a:r>
            <a:r>
              <a:rPr lang="en-US" sz="2400" b="1" dirty="0" smtClean="0">
                <a:solidFill>
                  <a:srgbClr val="7030A0"/>
                </a:solidFill>
              </a:rPr>
              <a:t>2: </a:t>
            </a:r>
            <a:r>
              <a:rPr lang="en-US" sz="2400" b="1" dirty="0">
                <a:solidFill>
                  <a:srgbClr val="7030A0"/>
                </a:solidFill>
              </a:rPr>
              <a:t>1+2 + 3 + 4 + 5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Unit 1: Nice to see you again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Lesson 2: 1-2-3-4-5-6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ownloads\11920480_527160454103080_1687821297_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33400" y="2057400"/>
            <a:ext cx="8153400" cy="44957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FF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Vocabulary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20000" cy="41910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sz="3600" b="1" dirty="0" smtClean="0">
                <a:solidFill>
                  <a:srgbClr val="00B050"/>
                </a:solidFill>
              </a:rPr>
              <a:t>New pupil</a:t>
            </a:r>
          </a:p>
          <a:p>
            <a:pPr>
              <a:buFontTx/>
              <a:buChar char="-"/>
            </a:pPr>
            <a:r>
              <a:rPr lang="en-US" sz="3600" b="1" dirty="0" smtClean="0">
                <a:solidFill>
                  <a:srgbClr val="00B050"/>
                </a:solidFill>
              </a:rPr>
              <a:t>Goodbye = Bye</a:t>
            </a:r>
          </a:p>
          <a:p>
            <a:pPr>
              <a:buFontTx/>
              <a:buChar char="-"/>
            </a:pPr>
            <a:r>
              <a:rPr lang="en-US" sz="3600" b="1" dirty="0" smtClean="0">
                <a:solidFill>
                  <a:srgbClr val="00B050"/>
                </a:solidFill>
              </a:rPr>
              <a:t>Tomorrow</a:t>
            </a:r>
          </a:p>
          <a:p>
            <a:pPr>
              <a:buFontTx/>
              <a:buChar char="-"/>
            </a:pPr>
            <a:r>
              <a:rPr lang="en-US" sz="3600" b="1" dirty="0" smtClean="0">
                <a:solidFill>
                  <a:srgbClr val="00B050"/>
                </a:solidFill>
              </a:rPr>
              <a:t>See you tomorrow</a:t>
            </a:r>
          </a:p>
          <a:p>
            <a:pPr>
              <a:buFontTx/>
              <a:buChar char="-"/>
            </a:pPr>
            <a:r>
              <a:rPr lang="en-US" sz="3600" b="1" dirty="0" smtClean="0">
                <a:solidFill>
                  <a:srgbClr val="00B050"/>
                </a:solidFill>
              </a:rPr>
              <a:t>See you later</a:t>
            </a:r>
          </a:p>
          <a:p>
            <a:pPr>
              <a:buFontTx/>
              <a:buChar char="-"/>
            </a:pPr>
            <a:endParaRPr lang="en-US" sz="3600" b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en-US" sz="3600" b="1" dirty="0" smtClean="0">
                <a:solidFill>
                  <a:srgbClr val="00B050"/>
                </a:solidFill>
              </a:rPr>
              <a:t> </a:t>
            </a:r>
          </a:p>
          <a:p>
            <a:pPr>
              <a:buFontTx/>
              <a:buChar char="-"/>
            </a:pPr>
            <a:endParaRPr lang="en-US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11944886_527160950769697_783236066_n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lum bright="20000" contrast="30000"/>
          </a:blip>
          <a:srcRect/>
          <a:stretch>
            <a:fillRect/>
          </a:stretch>
        </p:blipFill>
        <p:spPr bwMode="auto">
          <a:xfrm>
            <a:off x="457200" y="1981199"/>
            <a:ext cx="8229600" cy="4287837"/>
          </a:xfrm>
          <a:prstGeom prst="rect">
            <a:avLst/>
          </a:prstGeom>
          <a:solidFill>
            <a:srgbClr val="00B0F0"/>
          </a:solidFill>
          <a:ln w="444500" cap="sq">
            <a:solidFill>
              <a:srgbClr val="00B0F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Unit 1: Nice to see you again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Lesson 2: 1-2-3-4-5-6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05 Track 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01000" y="12192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2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371600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Saying and responding to goodbye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3048000"/>
            <a:ext cx="4040188" cy="659352"/>
          </a:xfrm>
          <a:solidFill>
            <a:srgbClr val="00B0F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Saying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800600" y="3048000"/>
            <a:ext cx="4041775" cy="654843"/>
          </a:xfrm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Responding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762000" y="3733800"/>
            <a:ext cx="4040188" cy="220980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Goodbye, name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Good night, name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0601" y="3733800"/>
            <a:ext cx="4038600" cy="220980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Goodbye. See you tomorrow/ later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Good night, name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447800"/>
            <a:ext cx="7848600" cy="15240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E.g.: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Teacher: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Goodbye, class.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Class: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Goodbye. See you later.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7" grpId="0" build="p" animBg="1"/>
      <p:bldP spid="6" grpId="0" uiExpand="1" build="p" animBg="1"/>
      <p:bldP spid="8" grpId="0" uiExpand="1" build="p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11944886_527160950769697_783236066_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20000" contrast="30000"/>
          </a:blip>
          <a:srcRect/>
          <a:stretch>
            <a:fillRect/>
          </a:stretch>
        </p:blipFill>
        <p:spPr bwMode="auto">
          <a:xfrm>
            <a:off x="457200" y="1981199"/>
            <a:ext cx="8229600" cy="4287837"/>
          </a:xfrm>
          <a:prstGeom prst="rect">
            <a:avLst/>
          </a:prstGeom>
          <a:solidFill>
            <a:srgbClr val="00B0F0"/>
          </a:solidFill>
          <a:ln w="444500" cap="sq">
            <a:solidFill>
              <a:srgbClr val="00B0F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Unit 1: Nice to see you again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Lesson 2: 1-2-3-4-5-6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05 Track 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00" y="12192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2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2. Point and say.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0081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a) </a:t>
            </a:r>
            <a:r>
              <a:rPr lang="en-US" dirty="0" smtClean="0">
                <a:solidFill>
                  <a:srgbClr val="C00000"/>
                </a:solidFill>
              </a:rPr>
              <a:t>Class:            </a:t>
            </a:r>
            <a:r>
              <a:rPr lang="en-US" dirty="0" smtClean="0"/>
              <a:t>Goodbye, Miss </a:t>
            </a:r>
            <a:r>
              <a:rPr lang="en-US" dirty="0" err="1" smtClean="0"/>
              <a:t>Hien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   Miss </a:t>
            </a:r>
            <a:r>
              <a:rPr lang="en-US" dirty="0" err="1" smtClean="0">
                <a:solidFill>
                  <a:srgbClr val="C00000"/>
                </a:solidFill>
              </a:rPr>
              <a:t>Hien</a:t>
            </a:r>
            <a:r>
              <a:rPr lang="en-US" dirty="0" smtClean="0"/>
              <a:t>:   Goodbye. See you tomorrow.</a:t>
            </a:r>
          </a:p>
          <a:p>
            <a:pPr>
              <a:buNone/>
            </a:pPr>
            <a:r>
              <a:rPr lang="en-US" dirty="0" smtClean="0"/>
              <a:t>b) </a:t>
            </a:r>
            <a:r>
              <a:rPr lang="en-US" dirty="0" smtClean="0">
                <a:solidFill>
                  <a:srgbClr val="C00000"/>
                </a:solidFill>
              </a:rPr>
              <a:t>Mai:    </a:t>
            </a:r>
            <a:r>
              <a:rPr lang="en-US" dirty="0" smtClean="0"/>
              <a:t>Goodbye, Linda.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    Linda: </a:t>
            </a:r>
            <a:r>
              <a:rPr lang="en-US" dirty="0" smtClean="0"/>
              <a:t>Goodbye. See you later.</a:t>
            </a:r>
          </a:p>
          <a:p>
            <a:pPr>
              <a:buNone/>
            </a:pPr>
            <a:r>
              <a:rPr lang="en-US" dirty="0" smtClean="0"/>
              <a:t>c) </a:t>
            </a:r>
            <a:r>
              <a:rPr lang="en-US" dirty="0" smtClean="0">
                <a:solidFill>
                  <a:srgbClr val="C00000"/>
                </a:solidFill>
              </a:rPr>
              <a:t>A: </a:t>
            </a:r>
            <a:r>
              <a:rPr lang="en-US" dirty="0" smtClean="0"/>
              <a:t>Good night, Mum and Daddy.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   B: </a:t>
            </a:r>
            <a:r>
              <a:rPr lang="en-US" dirty="0" smtClean="0"/>
              <a:t>Good night, Mai.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3. Let’s talk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4495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Good ………………… . Nice to meet you.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Good ………… . See you tomorrow.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2209800"/>
            <a:ext cx="1600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morning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3200400"/>
            <a:ext cx="1371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bye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130</TotalTime>
  <Words>249</Words>
  <Application>Microsoft Office PowerPoint</Application>
  <PresentationFormat>On-screen Show (4:3)</PresentationFormat>
  <Paragraphs>56</Paragraphs>
  <Slides>13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Default Theme</vt:lpstr>
      <vt:lpstr>Flow</vt:lpstr>
      <vt:lpstr>Office Theme</vt:lpstr>
      <vt:lpstr>Welcome to our class</vt:lpstr>
      <vt:lpstr>PowerPoint Presentation</vt:lpstr>
      <vt:lpstr>Unit 1: Nice to see you again Lesson 2: 1-2-3-4-5-6</vt:lpstr>
      <vt:lpstr>Vocabulary</vt:lpstr>
      <vt:lpstr>Unit 1: Nice to see you again Lesson 2: 1-2-3-4-5-6</vt:lpstr>
      <vt:lpstr>Saying and responding to goodbye</vt:lpstr>
      <vt:lpstr>Unit 1: Nice to see you again Lesson 2: 1-2-3-4-5-6</vt:lpstr>
      <vt:lpstr>2. Point and say.</vt:lpstr>
      <vt:lpstr>3. Let’s talk</vt:lpstr>
      <vt:lpstr>Unit 1: Nice to see you again Lesson 2: 1-2-3-4-5-6</vt:lpstr>
      <vt:lpstr>Unit 1: Nice to see you again Lesson 2: 1-2-3-4-5-6</vt:lpstr>
      <vt:lpstr>Homework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class</dc:title>
  <dc:creator>Admin</dc:creator>
  <cp:lastModifiedBy>user</cp:lastModifiedBy>
  <cp:revision>16</cp:revision>
  <dcterms:created xsi:type="dcterms:W3CDTF">2015-08-30T13:22:01Z</dcterms:created>
  <dcterms:modified xsi:type="dcterms:W3CDTF">2018-10-15T03:06:50Z</dcterms:modified>
</cp:coreProperties>
</file>